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7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8" r:id="rId22"/>
    <p:sldId id="280" r:id="rId23"/>
    <p:sldId id="281" r:id="rId24"/>
    <p:sldId id="282" r:id="rId25"/>
    <p:sldId id="283" r:id="rId26"/>
    <p:sldId id="279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298" r:id="rId43"/>
    <p:sldId id="265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gVeK8oFspZGFzH7TaPvDko9rLY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bfd7085f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bfd7085f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3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Google Shape;13;p13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3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3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3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3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3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3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3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3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3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3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13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Google Shape;33;p13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3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3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13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  <a:defRPr sz="5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 b="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1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6" name="Google Shape;276;p21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98" name="Google Shape;298;p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1"/>
          <p:cNvSpPr txBox="1"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  <a:defRPr sz="32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body" idx="1"/>
          </p:nvPr>
        </p:nvSpPr>
        <p:spPr>
          <a:xfrm>
            <a:off x="5109983" y="802809"/>
            <a:ext cx="6275035" cy="5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09" name="Google Shape;309;p22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2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329" name="Google Shape;329;p22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2"/>
          <p:cNvSpPr>
            <a:spLocks noGrp="1"/>
          </p:cNvSpPr>
          <p:nvPr>
            <p:ph type="pic" idx="2"/>
          </p:nvPr>
        </p:nvSpPr>
        <p:spPr>
          <a:xfrm>
            <a:off x="7543510" y="0"/>
            <a:ext cx="464849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 txBox="1"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Calibri"/>
              <a:buNone/>
              <a:defRPr sz="36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2"/>
          <p:cNvSpPr txBox="1">
            <a:spLocks noGrp="1"/>
          </p:cNvSpPr>
          <p:nvPr>
            <p:ph type="body" idx="1"/>
          </p:nvPr>
        </p:nvSpPr>
        <p:spPr>
          <a:xfrm>
            <a:off x="885443" y="3545012"/>
            <a:ext cx="5776646" cy="127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335" name="Google Shape;335;p2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5942203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2"/>
          <p:cNvSpPr txBox="1">
            <a:spLocks noGrp="1"/>
          </p:cNvSpPr>
          <p:nvPr>
            <p:ph type="sldNum" idx="12"/>
          </p:nvPr>
        </p:nvSpPr>
        <p:spPr>
          <a:xfrm>
            <a:off x="5828377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40" name="Google Shape;340;p2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2" name="Google Shape;362;p2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3"/>
          <p:cNvSpPr txBox="1">
            <a:spLocks noGrp="1"/>
          </p:cNvSpPr>
          <p:nvPr>
            <p:ph type="body" idx="1"/>
          </p:nvPr>
        </p:nvSpPr>
        <p:spPr>
          <a:xfrm rot="5400000">
            <a:off x="5618955" y="285746"/>
            <a:ext cx="5257090" cy="627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67" name="Google Shape;367;p2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3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4"/>
          <p:cNvGrpSpPr/>
          <p:nvPr/>
        </p:nvGrpSpPr>
        <p:grpSpPr>
          <a:xfrm flipH="1">
            <a:off x="-1" y="0"/>
            <a:ext cx="12584114" cy="6853238"/>
            <a:chOff x="-417513" y="0"/>
            <a:chExt cx="12584114" cy="6853238"/>
          </a:xfrm>
        </p:grpSpPr>
        <p:sp>
          <p:nvSpPr>
            <p:cNvPr id="372" name="Google Shape;372;p2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24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394" name="Google Shape;394;p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24"/>
          <p:cNvSpPr txBox="1">
            <a:spLocks noGrp="1"/>
          </p:cNvSpPr>
          <p:nvPr>
            <p:ph type="title"/>
          </p:nvPr>
        </p:nvSpPr>
        <p:spPr>
          <a:xfrm rot="5400000">
            <a:off x="8329814" y="1827548"/>
            <a:ext cx="2456442" cy="350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1"/>
          </p:nvPr>
        </p:nvSpPr>
        <p:spPr>
          <a:xfrm rot="5400000">
            <a:off x="1308406" y="292784"/>
            <a:ext cx="5257303" cy="626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4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15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Google Shape;43;p1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15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5" name="Google Shape;65;p1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Google Shape;81;p12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2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2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2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2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2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2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01" name="Google Shape;101;p12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2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2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  <a:defRPr sz="5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 b="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1" name="Google Shape;111;p1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14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33" name="Google Shape;133;p1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3" name="Google Shape;143;p16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16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163" name="Google Shape;163;p16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Calibri"/>
              <a:buNone/>
              <a:defRPr sz="4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7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3" name="Google Shape;173;p17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7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95" name="Google Shape;195;p1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7"/>
          <p:cNvSpPr txBox="1"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body" idx="1"/>
          </p:nvPr>
        </p:nvSpPr>
        <p:spPr>
          <a:xfrm>
            <a:off x="5120878" y="803187"/>
            <a:ext cx="6269591" cy="238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body" idx="2"/>
          </p:nvPr>
        </p:nvSpPr>
        <p:spPr>
          <a:xfrm>
            <a:off x="5118447" y="3672162"/>
            <a:ext cx="6272022" cy="238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6" name="Google Shape;206;p1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8" name="Google Shape;228;p1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8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2"/>
          </p:nvPr>
        </p:nvSpPr>
        <p:spPr>
          <a:xfrm>
            <a:off x="5125305" y="1488985"/>
            <a:ext cx="6264350" cy="169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body" idx="3"/>
          </p:nvPr>
        </p:nvSpPr>
        <p:spPr>
          <a:xfrm>
            <a:off x="5118653" y="3665887"/>
            <a:ext cx="626441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4"/>
          </p:nvPr>
        </p:nvSpPr>
        <p:spPr>
          <a:xfrm>
            <a:off x="5118447" y="4351687"/>
            <a:ext cx="6265588" cy="170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41" name="Google Shape;241;p19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19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63" name="Google Shape;263;p1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0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2638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24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0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2638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24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"/>
          <p:cNvSpPr/>
          <p:nvPr/>
        </p:nvSpPr>
        <p:spPr>
          <a:xfrm>
            <a:off x="-5824" y="6419"/>
            <a:ext cx="12192000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07" name="Google Shape;407;p1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8" name="Google Shape;408;p1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686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7647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372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176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176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11764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11764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176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176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098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1098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1"/>
          <p:cNvSpPr txBox="1">
            <a:spLocks noGrp="1"/>
          </p:cNvSpPr>
          <p:nvPr>
            <p:ph type="ctrTitle"/>
          </p:nvPr>
        </p:nvSpPr>
        <p:spPr>
          <a:xfrm>
            <a:off x="2004716" y="1263404"/>
            <a:ext cx="8239252" cy="311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200"/>
              <a:buFont typeface="Arial"/>
              <a:buNone/>
            </a:pPr>
            <a:r>
              <a:rPr lang="en-US" sz="7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UnitFit</a:t>
            </a:r>
            <a:endParaRPr/>
          </a:p>
        </p:txBody>
      </p:sp>
      <p:sp>
        <p:nvSpPr>
          <p:cNvPr id="428" name="Google Shape;428;p1"/>
          <p:cNvSpPr txBox="1">
            <a:spLocks noGrp="1"/>
          </p:cNvSpPr>
          <p:nvPr>
            <p:ph type="subTitle" idx="1"/>
          </p:nvPr>
        </p:nvSpPr>
        <p:spPr>
          <a:xfrm>
            <a:off x="2004716" y="4560432"/>
            <a:ext cx="8239253" cy="122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40"/>
              <a:buNone/>
            </a:pPr>
            <a:r>
              <a:rPr lang="en-US" sz="2400">
                <a:solidFill>
                  <a:schemeClr val="lt1"/>
                </a:solidFill>
              </a:rPr>
              <a:t>Team-2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40"/>
              <a:buNone/>
            </a:pPr>
            <a:r>
              <a:rPr lang="en-US" sz="2400">
                <a:solidFill>
                  <a:schemeClr val="lt1"/>
                </a:solidFill>
              </a:rPr>
              <a:t>GitHub Link- https://github.com/samarthgowda96/Unitfit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29" name="Google Shape;429;p1"/>
          <p:cNvSpPr/>
          <p:nvPr/>
        </p:nvSpPr>
        <p:spPr>
          <a:xfrm rot="10800000">
            <a:off x="1435823" y="3320139"/>
            <a:ext cx="300774" cy="259288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02D-448A-2746-BFB1-B3B520D1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18E67-D962-DB4D-9D2B-50CF1237B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168FDCB-6084-D44B-B724-C38B41F7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11" y="0"/>
            <a:ext cx="9712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5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2A47-6C24-D94B-A33D-E0F206DD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12B1B-DA7F-C74E-B329-2D834EDDE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4A093-DA99-AA44-8E42-9EECC05C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49" y="0"/>
            <a:ext cx="10976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4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3D12-8E26-7346-8193-AE22568D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1A759-E66E-AC4F-BBB9-5E6FE3BDA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1E690FA-6D8A-E340-8CEE-F563DDA7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64" y="0"/>
            <a:ext cx="8799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2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3E7E-1297-124A-A13E-6FC783FF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DE883-D267-874D-A8B6-7C41D3A43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034AACA-66F9-6E40-8C6D-280461E1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30" y="0"/>
            <a:ext cx="9287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7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D474-F941-5441-876E-811BC6DF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BE2AD-7887-2B49-9D55-1A13D4543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12C018-5F15-8944-9CFC-BDE3CA27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563" y="0"/>
            <a:ext cx="8232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60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CBF8-EBC3-5540-944B-9395A90B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F24AB-B5B3-2346-8F43-6C2B325A5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7B72B1-6A46-D249-B0F7-D4B899A5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49" y="0"/>
            <a:ext cx="772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52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C2B7-3A1C-964E-AC68-CA7C367B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B8D86-5AF1-8D49-B4AB-0967EDED1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C0ED5D7-60EE-7A44-B9AF-42888522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31" y="0"/>
            <a:ext cx="10133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2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2158A-6276-124A-9425-481D4434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9F800-9E3E-9E4A-921C-157AF941F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F1A3C76-E99E-034D-B286-DB885066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4" y="0"/>
            <a:ext cx="962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8C5B-7AA6-BB4F-A17C-E8D715E5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169E7-1D7C-8044-BC81-3103E6738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1EF5F2A-A9DF-7843-B8A8-BC7D648D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7" y="0"/>
            <a:ext cx="11881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9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141F-B423-384C-AAD6-F06EA0A2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866F-C7D2-414B-9478-F86171FEE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471C12-34EE-0C46-A2F0-F217C4B2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39" y="0"/>
            <a:ext cx="10045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8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35" name="Google Shape;435;p2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436" name="Google Shape;436;p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7E8BE-84BA-794D-AC49-6ED5AFA9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65722D79-6568-6043-9A78-57E3988FF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64" y="0"/>
            <a:ext cx="1028265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CFAF-4026-3549-A98D-110C2085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B46D7-0208-DA4E-B69F-90F2F4DB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BA41D52-3C95-5F40-A394-11949FF89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068" y="0"/>
            <a:ext cx="7561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5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DD3-41EA-B24F-B7FB-58BA274A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21728-9464-6344-8604-27FFB780B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6029AD9-D8F5-4646-B4AB-C5CAE8BC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70" y="0"/>
            <a:ext cx="7394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13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B4EF-C8BF-C54F-BC6B-15E9910E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26D84-E14C-8E47-969D-29AA43EAB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7E40F2A2-CEC3-174D-8AE0-AAA9A7CF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023" y="0"/>
            <a:ext cx="6175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0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0ADB-6480-3F4F-9AFF-34EA3D93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A311A-8F84-3346-BDB0-A25475B89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A2C1865-981F-3C40-B815-3B1E56AB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754" y="0"/>
            <a:ext cx="7064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1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FFAD-B9EB-A24D-A4D8-D17AD790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9BF7E-D1DD-7A42-95FE-BF7F25719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777C26F-E23F-6C46-A2A5-28499E3F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28" y="0"/>
            <a:ext cx="7095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5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D442-6347-D545-A412-30CB2AB6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DDF53-7F78-BA4E-B557-86685F6E5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82CA58-B8E9-8149-8F47-F7B017E7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088" y="0"/>
            <a:ext cx="7777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4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C1AC-F24C-664F-9292-72FE995D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2C57A-6EE0-E540-949A-42D96FB85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995098-5683-9344-9B47-CE399037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38" y="0"/>
            <a:ext cx="8334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9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9845-5129-DD45-81FD-E000F759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6753D-B46E-F349-B3A8-7DCADF613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76FAE0-6B43-6D41-B501-3E379D66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308" y="0"/>
            <a:ext cx="7927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41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1BB0-D2B4-AC44-BD93-9B1EF3FF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AA818-3931-4143-A982-71B194CB1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E2B42138-06A0-9942-8D75-FD48178D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93" y="0"/>
            <a:ext cx="6066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60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68F5E-CBEF-5B46-8AEF-0CA4107E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31DC8-50A2-8446-B22F-F212BBD21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9998C1A-82E6-5D43-B33D-F80E2AD2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41" y="34670"/>
            <a:ext cx="9342427" cy="68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63" name="Google Shape;463;p3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464" name="Google Shape;464;p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5" name="Google Shape;485;p3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53530" y="-1"/>
            <a:ext cx="8719946" cy="684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4A0F-968C-7749-A988-0463B39A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87F56-63D4-7644-B22A-0269AAB19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DE01902-30A9-944E-80BF-C20CB287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08" y="0"/>
            <a:ext cx="8358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2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63BE-5C2F-4349-8BE5-95047D1C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83728-D1AB-A346-B2AD-2BDD23279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0CCE234-F856-FB41-856A-C17E9042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24" y="0"/>
            <a:ext cx="883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0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8AE63-C176-1949-85D3-B9073A55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B4024-2A17-464F-8C4D-4F4037A5B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64BE0B-D457-D842-B34D-544BFFAB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182" y="0"/>
            <a:ext cx="8295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7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A2FE-615B-4044-BEB0-A8239090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29AEC-1D9F-904F-9C85-352EAA87A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CCA38C6-B0A5-2644-B14F-67263BD8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89"/>
            <a:ext cx="12192000" cy="66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F896-F633-4948-9DE7-004FA9C8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31B4F-B42E-7E45-A411-D9741B3FD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6E83E00-9AFD-6140-80F3-0399E285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42" y="0"/>
            <a:ext cx="10264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34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4623-A507-CF49-A6A7-D9DC7491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52BA1-8BCA-0345-9D11-96A5657AC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74CA96F-636A-0C42-B5B9-99F93C83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0"/>
            <a:ext cx="1037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3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41CFB-23AE-3444-AD51-9FE0B2FD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FB99-0F42-664D-85E9-6DD367944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016782E-E692-C14A-8B18-8072C5D7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92" y="0"/>
            <a:ext cx="10555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37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E961-44A9-BB47-B792-828CDBB9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C60E1-5687-D146-83A2-D003B4C0A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B05D7D-8DF1-C344-9977-D0985D566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31" y="0"/>
            <a:ext cx="10022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33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59F3-F393-D646-B575-BD150982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5E5B4-45EF-1B42-AAA1-D69DFCD3D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FB9B5E4-E209-4743-969C-BD5452F10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3" y="0"/>
            <a:ext cx="10775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9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B9F1-EC67-744B-8DFC-2ECA9BC9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1066F-A422-124C-AA9F-048404B75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C70F8B0-852E-B14B-94A1-6C0AF6C6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84" y="0"/>
            <a:ext cx="9883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91" name="Google Shape;491;p4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492" name="Google Shape;492;p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3" name="Google Shape;513;p4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66184" y="-26129"/>
            <a:ext cx="7615162" cy="688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BE2F-51FB-294A-A143-CE44403C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0F658-F500-9549-97C9-E44E5DD7C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625EE99-A53B-A844-B226-DE2139445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9" y="0"/>
            <a:ext cx="9377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9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1130-9B19-9C4C-B974-FCC78EB9D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DC594-3BBB-D548-A814-9E6466F95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EAAB8A0-16F9-F44E-AB90-96394E2CC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81" y="0"/>
            <a:ext cx="9756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50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fd7085f3f_0_0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bfd7085f3f_0_0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2000" cy="524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0" name="Google Shape;660;gbfd7085f3f_0_0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19" name="Google Shape;519;p5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520" name="Google Shape;520;p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1" name="Google Shape;541;p5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3940" y="9524"/>
            <a:ext cx="11089131" cy="6847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47" name="Google Shape;547;p6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548" name="Google Shape;548;p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9" name="Google Shape;569;p6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652" y="449436"/>
            <a:ext cx="12192000" cy="606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75" name="Google Shape;575;p7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576" name="Google Shape;576;p7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7" name="Google Shape;597;p7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675" y="0"/>
            <a:ext cx="11177248" cy="687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603" name="Google Shape;603;p8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604" name="Google Shape;604;p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5" name="Google Shape;625;p8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98534" y="22170"/>
            <a:ext cx="9034605" cy="684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631" name="Google Shape;631;p9"/>
          <p:cNvGrpSpPr/>
          <p:nvPr/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632" name="Google Shape;632;p9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lt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3" name="Google Shape;653;p9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73277" y="25652"/>
            <a:ext cx="9060549" cy="681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13</Words>
  <Application>Microsoft Macintosh PowerPoint</Application>
  <PresentationFormat>Widescreen</PresentationFormat>
  <Paragraphs>3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Noto Sans Symbols</vt:lpstr>
      <vt:lpstr>Rockwell</vt:lpstr>
      <vt:lpstr>Atlas</vt:lpstr>
      <vt:lpstr>Atlas</vt:lpstr>
      <vt:lpstr>UnitFit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UnitFit</dc:title>
  <dc:creator>Gowda, Mr. Samarth Venkatesh</dc:creator>
  <cp:lastModifiedBy>Gowda, Mr. Samarth Venkatesh</cp:lastModifiedBy>
  <cp:revision>7</cp:revision>
  <dcterms:created xsi:type="dcterms:W3CDTF">2021-02-23T19:45:55Z</dcterms:created>
  <dcterms:modified xsi:type="dcterms:W3CDTF">2021-04-27T03:26:04Z</dcterms:modified>
</cp:coreProperties>
</file>